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6136232" val="960" rev64="64" revOS="3"/>
      <pr:smFileRevision xmlns:pr="smNativeData" dt="1556136232" val="0"/>
      <pr:guideOptions xmlns:pr="smNativeData" dt="1556136232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38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1384" y="209"/>
      </p:cViewPr>
    </p:cSldViewPr>
  </p:notesViewPr>
  <p:gridSpacing cx="-1738318850" cy="-1738318850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KMHAXBMAAAAlAAAAZAAAAA8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A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KMHA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2AF2664A-04C7-A790-894A-F2C528047FA7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C4C0EDA-9491-19F8-DFF4-62AD40BA2937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KMHA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+u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a+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0CD67E11-5FE1-8388-AF6E-A9DD302059FC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NGBt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3o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7BDBE4C-02BA-E848-F405-F41DF04B02A1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KMHAXBMAAAAlAAAAZAAAAA0A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Lk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IE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1D8523A7-E9F0-D0D5-BE3D-1F806D73484A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ZV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70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1961ACC-82FC-C3EC-B22E-74B954604421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KMHA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kAY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4D3144F6-B8A0-64B2-EE89-4EE70AC7181B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oAC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9483BFE-B084-1DCD-CAF0-469875BE3C13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KMHA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Ce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70165C9A-D49D-43AA-D3AE-22FF12E02577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FF47563-2DF2-A183-BC4C-DBD63B024A8E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KMHA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KMHA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w0pv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vvAM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4D1F7852-1CA0-4A8E-EEA7-EADB36E918BF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fHbK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Dz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1ED33F7-B99C-B8C5-D255-4F907D1B241A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KMHA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KMHA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KMHA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yF6w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KMHAXBMAAAAlAAAAZAAAAA8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pPco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KMHA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rwQM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QaKV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02102F20-6EEF-45D9-A1A8-988C61E657CD}" type="datetime1">
              <a:t/>
            </a:fld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Qk7z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Obyn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5AD40C4-8AD8-F8B6-9615-7CE30E5B6029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KMHA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225379D6-98CF-068F-81EB-6EDA37A5773B}" type="datetime1">
              <a:t/>
            </a:fld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5F215C9-87C8-A7E3-864A-71B65B047024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169AC16D-23FB-CF37-B522-D5628F6C4380}" type="datetime1">
              <a:t/>
            </a:fld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05569E1-AFDD-009F-93ED-59CA27A3650C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KMHA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cAb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KMHA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0D0A8FB7-F9E0-5F79-AEB2-0F2CC1FC585A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8950483-CDF5-C0F2-BB2D-3BA74A634D6E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KMHA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W2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KMHA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Qz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l4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1424799-D7DC-17B1-92FA-21E409B46474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E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D0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9E4D67D-33D4-B120-9A5C-C57598126C90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KMHA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VzLC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//////////8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//////////8=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//////////8="/>
              </a:ext>
            </a:extLst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127399B3-FDFF-266F-B1CB-0B3AD785475E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KMH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50580EFE-B0BD-0DF8-F3E0-46AD40AE0513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1"/>
          <p:cNvPicPr>
            <a:extLst>
              <a:ext uri="smNativeData">
                <pr:smNativeData xmlns:pr="smNativeData" val="SMDATA_15_KMHAXBMAAAAlAAAAEQ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u+DjBf///wEAAAAAAAAAAAAAAAAAAAAAAAAAAAAAAAAAAAAAAAAAAAAAAAJ/f38AgICAA8zMzADAwP8Af39/AAAAAAAAAAAAAAAAAP///wAAAAAAIQAAABgAAAAUAAAAGwEAAAAAAADsNgAACyo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79705" y="0"/>
            <a:ext cx="8748395" cy="683450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easqk</dc:creator>
  <cp:keywords/>
  <dc:description/>
  <cp:lastModifiedBy>apc</cp:lastModifiedBy>
  <cp:revision>0</cp:revision>
  <dcterms:created xsi:type="dcterms:W3CDTF">2019-04-24T19:03:43Z</dcterms:created>
  <dcterms:modified xsi:type="dcterms:W3CDTF">2019-04-24T19:03:52Z</dcterms:modified>
</cp:coreProperties>
</file>